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435052F-6B25-4CF6-89C0-90A75E606A2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5B39D5-0C33-41B0-83DD-157F1A43C5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5052F-6B25-4CF6-89C0-90A75E606A2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B39D5-0C33-41B0-83DD-157F1A43C5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5052F-6B25-4CF6-89C0-90A75E606A2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B39D5-0C33-41B0-83DD-157F1A43C5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5052F-6B25-4CF6-89C0-90A75E606A2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B39D5-0C33-41B0-83DD-157F1A43C5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435052F-6B25-4CF6-89C0-90A75E606A2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5B39D5-0C33-41B0-83DD-157F1A43C5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5052F-6B25-4CF6-89C0-90A75E606A2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B5B39D5-0C33-41B0-83DD-157F1A43C5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5052F-6B25-4CF6-89C0-90A75E606A2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B5B39D5-0C33-41B0-83DD-157F1A43C5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5052F-6B25-4CF6-89C0-90A75E606A2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B39D5-0C33-41B0-83DD-157F1A43C5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35052F-6B25-4CF6-89C0-90A75E606A2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5B39D5-0C33-41B0-83DD-157F1A43C5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435052F-6B25-4CF6-89C0-90A75E606A2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5B39D5-0C33-41B0-83DD-157F1A43C5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435052F-6B25-4CF6-89C0-90A75E606A2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B5B39D5-0C33-41B0-83DD-157F1A43C5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435052F-6B25-4CF6-89C0-90A75E606A27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B5B39D5-0C33-41B0-83DD-157F1A43C5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  Иван </a:t>
            </a:r>
            <a:endParaRPr lang="ru-RU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2520280" cy="30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572000" y="1268760"/>
            <a:ext cx="4267200" cy="478456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 него нет самого главного – мамы и папы, которые бы любили и заботились о нем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620688"/>
            <a:ext cx="4038600" cy="5432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Родился </a:t>
            </a:r>
            <a:endParaRPr lang="ru-RU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Приметы:</a:t>
            </a:r>
          </a:p>
          <a:p>
            <a:pPr>
              <a:buNone/>
            </a:pPr>
            <a:endParaRPr lang="ru-RU" sz="2400" b="1" dirty="0" smtClean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Особенности характера</a:t>
            </a:r>
          </a:p>
          <a:p>
            <a:pPr>
              <a:buNone/>
            </a:pPr>
            <a:endParaRPr lang="ru-RU" sz="2400" b="1" dirty="0" smtClean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b="1" dirty="0" smtClean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b="1" dirty="0" smtClean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Физическое развитие</a:t>
            </a:r>
          </a:p>
          <a:p>
            <a:endParaRPr lang="ru-RU" sz="2800" b="1" dirty="0" smtClean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b="1" dirty="0" smtClean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2800" b="1" dirty="0" smtClean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95936" y="620688"/>
            <a:ext cx="4843264" cy="5432640"/>
          </a:xfrm>
        </p:spPr>
        <p:txBody>
          <a:bodyPr>
            <a:normAutofit/>
          </a:bodyPr>
          <a:lstStyle/>
          <a:p>
            <a:pPr lvl="6">
              <a:buNone/>
            </a:pPr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 1995 г</a:t>
            </a:r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lvl="6">
              <a:buNone/>
            </a:pPr>
            <a:endParaRPr lang="ru-RU" sz="2000" b="1" dirty="0" smtClean="0">
              <a:ln w="1905"/>
              <a:solidFill>
                <a:schemeClr val="tx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глаза – серые, волосы темно-русые</a:t>
            </a:r>
          </a:p>
          <a:p>
            <a:pPr>
              <a:buNone/>
            </a:pPr>
            <a:endParaRPr lang="ru-RU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замкнутый, очень обидчивый, любит мастерить и смотреть фильмы-боевики</a:t>
            </a:r>
          </a:p>
          <a:p>
            <a:pPr>
              <a:buNone/>
            </a:pPr>
            <a:endParaRPr lang="ru-RU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в норме</a:t>
            </a:r>
          </a:p>
          <a:p>
            <a:endParaRPr lang="ru-RU" dirty="0"/>
          </a:p>
        </p:txBody>
      </p:sp>
    </p:spTree>
  </p:cSld>
  <p:clrMapOvr>
    <a:masterClrMapping/>
  </p:clrMapOvr>
  <p:transition advTm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3281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Иван</a:t>
            </a:r>
            <a:br>
              <a:rPr lang="ru-RU" dirty="0" smtClean="0">
                <a:solidFill>
                  <a:schemeClr val="tx1">
                    <a:lumMod val="50000"/>
                  </a:schemeClr>
                </a:solidFill>
              </a:rPr>
            </a:br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4752528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/>
              <a:t>Биологические родители умерли. Из родственников есть старшие брат и </a:t>
            </a:r>
            <a:r>
              <a:rPr lang="ru-RU" sz="2000" dirty="0" smtClean="0"/>
              <a:t>сестра, которые не в состоянии заменить Ивану родителей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196752"/>
            <a:ext cx="4038600" cy="485657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Подробную информацию о ребенке можно получить в секторе по опеке и попечительству муниципального учреждения отдел народного образования Администрации Белозерского района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</TotalTime>
  <Words>88</Words>
  <Application>Microsoft Office PowerPoint</Application>
  <PresentationFormat>Экран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Литейная</vt:lpstr>
      <vt:lpstr>  Иван </vt:lpstr>
      <vt:lpstr>      </vt:lpstr>
      <vt:lpstr>Иван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Устюгов Иван Александрович</dc:title>
  <dc:creator>User</dc:creator>
  <cp:lastModifiedBy>User</cp:lastModifiedBy>
  <cp:revision>6</cp:revision>
  <dcterms:created xsi:type="dcterms:W3CDTF">2011-10-30T15:15:58Z</dcterms:created>
  <dcterms:modified xsi:type="dcterms:W3CDTF">2011-10-30T16:11:20Z</dcterms:modified>
</cp:coreProperties>
</file>