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A8EA-6C59-4EF7-AD99-54B3DA473503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5FF84B-AD60-4C95-AF97-9734CA1B6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A8EA-6C59-4EF7-AD99-54B3DA473503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F84B-AD60-4C95-AF97-9734CA1B6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A8EA-6C59-4EF7-AD99-54B3DA473503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F84B-AD60-4C95-AF97-9734CA1B6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A8EA-6C59-4EF7-AD99-54B3DA473503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5FF84B-AD60-4C95-AF97-9734CA1B6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A8EA-6C59-4EF7-AD99-54B3DA473503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F84B-AD60-4C95-AF97-9734CA1B63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A8EA-6C59-4EF7-AD99-54B3DA473503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F84B-AD60-4C95-AF97-9734CA1B6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A8EA-6C59-4EF7-AD99-54B3DA473503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F5FF84B-AD60-4C95-AF97-9734CA1B63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A8EA-6C59-4EF7-AD99-54B3DA473503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F84B-AD60-4C95-AF97-9734CA1B6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A8EA-6C59-4EF7-AD99-54B3DA473503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F84B-AD60-4C95-AF97-9734CA1B6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A8EA-6C59-4EF7-AD99-54B3DA473503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F84B-AD60-4C95-AF97-9734CA1B6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A8EA-6C59-4EF7-AD99-54B3DA473503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F84B-AD60-4C95-AF97-9734CA1B63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53A8EA-6C59-4EF7-AD99-54B3DA473503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5FF84B-AD60-4C95-AF97-9734CA1B63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         Владимир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2400" dirty="0" smtClean="0">
              <a:solidFill>
                <a:srgbClr val="0070C0"/>
              </a:solidFill>
            </a:endParaRPr>
          </a:p>
          <a:p>
            <a:endParaRPr lang="ru-RU" sz="24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   Он еще маленький, но очень  серьезный и деловой мальчик. Со всеми проблемами пытается справиться самостоятельно.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134" y="1600200"/>
            <a:ext cx="342233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                                                      Владимир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В августе Владимиру исполнилось 8 лет. По характеру Вова эмоциональный, подвижный мальчик.  К занятиям в школе относится серьезно, но быстро устает. </a:t>
            </a:r>
          </a:p>
          <a:p>
            <a:endParaRPr lang="ru-RU" sz="2400" dirty="0"/>
          </a:p>
        </p:txBody>
      </p:sp>
      <p:pic>
        <p:nvPicPr>
          <p:cNvPr id="5" name="Picture 2" descr="G:\Фотографии\SDC112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1600200"/>
            <a:ext cx="3543300" cy="397194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</a:t>
            </a:r>
            <a:r>
              <a:rPr lang="ru-RU" sz="2400" dirty="0" smtClean="0"/>
              <a:t>Владимир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 Владимир умеет сам организовать свою деятельность, активно участвует в играх и конкурсах. Он очень любит рисовать, что у нее весьма неплохо получается.  Мечтает стать водителем.</a:t>
            </a:r>
            <a:endParaRPr lang="ru-RU" sz="24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935"/>
            <a:ext cx="4191000" cy="396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</a:t>
            </a:r>
            <a:r>
              <a:rPr lang="ru-RU" sz="2400" dirty="0" smtClean="0"/>
              <a:t>Владимир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Возможные формы устройства на воспитание в семьи граждан: усыновление, опека, приемная семья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Подробную информацию о ребенке можно получить в секторе по опеке и попечительству муниципального учреждения отдел народного образования Администрации Белозерского района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</TotalTime>
  <Words>121</Words>
  <Application>Microsoft Office PowerPoint</Application>
  <PresentationFormat>Экран (4:3)</PresentationFormat>
  <Paragraphs>22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                                              Владимир </vt:lpstr>
      <vt:lpstr>                                                          Владимир</vt:lpstr>
      <vt:lpstr>                                                Владимир</vt:lpstr>
      <vt:lpstr>                                             Владимир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Владимир </dc:title>
  <dc:creator>Admin</dc:creator>
  <cp:lastModifiedBy>Admin</cp:lastModifiedBy>
  <cp:revision>10</cp:revision>
  <dcterms:created xsi:type="dcterms:W3CDTF">2011-10-31T04:28:59Z</dcterms:created>
  <dcterms:modified xsi:type="dcterms:W3CDTF">2011-10-31T07:06:48Z</dcterms:modified>
</cp:coreProperties>
</file>